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C45E9-3829-4A31-BE3F-08DE74A96992}" type="datetimeFigureOut">
              <a:rPr lang="en-NZ" smtClean="0"/>
              <a:pPr/>
              <a:t>31/03/2011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EE6D3-B87E-44E5-B5DD-16D2438A39F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1152128"/>
          </a:xfrm>
        </p:spPr>
        <p:txBody>
          <a:bodyPr>
            <a:normAutofit/>
          </a:bodyPr>
          <a:lstStyle/>
          <a:p>
            <a:r>
              <a:rPr lang="en-NZ" sz="2800" dirty="0" smtClean="0"/>
              <a:t>ESTABLISHING A MODEL – INVOLVING FINDING RATES OF CHANGE, AND OPTIMISATION</a:t>
            </a:r>
            <a:endParaRPr lang="en-NZ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7969" t="29880" r="25000" b="17201"/>
          <a:stretch>
            <a:fillRect/>
          </a:stretch>
        </p:blipFill>
        <p:spPr bwMode="auto">
          <a:xfrm>
            <a:off x="179512" y="1700808"/>
            <a:ext cx="8756143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ESTABLISHING A MODEL – INVOLVING FINDING RATES OF CHANGE, AND OPTIMISATION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ESTABLISHING A MODEL – INVOLVING FINDING RATES OF CHANGE, AND OPTIMISATION</dc:title>
  <dc:creator>amberkelli</dc:creator>
  <cp:lastModifiedBy>Ministry of Education</cp:lastModifiedBy>
  <cp:revision>1</cp:revision>
  <dcterms:created xsi:type="dcterms:W3CDTF">2011-03-30T06:23:32Z</dcterms:created>
  <dcterms:modified xsi:type="dcterms:W3CDTF">2011-03-30T20:18:52Z</dcterms:modified>
</cp:coreProperties>
</file>